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B4B4B"/>
    <a:srgbClr val="4A4A4A"/>
    <a:srgbClr val="7384DA"/>
    <a:srgbClr val="2DA44E"/>
    <a:srgbClr val="F1F3F4"/>
    <a:srgbClr val="040D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8CFF7-16DD-4313-B366-7C1BAB06F8E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DCF9E-5E6C-4164-BB5F-73933A1ED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4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your CMD line and enter </a:t>
            </a:r>
            <a:r>
              <a:rPr lang="en-US" dirty="0" err="1"/>
              <a:t>dir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DCF9E-5E6C-4164-BB5F-73933A1ED4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9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directory called “</a:t>
            </a:r>
            <a:r>
              <a:rPr lang="en-US" dirty="0" err="1"/>
              <a:t>Promineo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DCF9E-5E6C-4164-BB5F-73933A1ED4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11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B9B9-5304-60B2-78BF-F390856DE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F0514-67B0-FA20-07A9-84A7AA6FD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ECBDA-4C27-C462-B8D8-A522680E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09F7E-401D-04F1-A6F2-7E1B4CE4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CFF4-89D2-9756-63B9-457492FF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0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E763-4670-3ACE-8D52-E603E0F9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5985F-AF9B-B076-B06C-97DBAC76B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FB265-B91D-841C-A705-8671A988D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28CF6-68CC-8044-9198-0CB5AC83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F0D48-982D-A9B6-9C59-408B3D2D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8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07AF4-C226-A50D-2464-876960D1F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6E0D5-5365-858E-0675-6B1F3020D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A454F-E640-4AD9-9D06-F10C7FEC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B37A8-5248-5111-F0EB-33981330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86A7-F866-177E-1A46-6A8C637E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4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7100-CF85-44B3-A6CA-1E9470E2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31766-9130-9589-6099-B6E73951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A0EC5-C978-8559-E856-1DF4BA38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4478-7FCE-5359-108F-21031AF6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A35C-0323-0F92-461C-D5CA97A5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4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6E43-B4B8-2F33-B7FD-75750190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5A795-787B-5EBC-ABAB-FF56948F3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A8822-9A4E-D46D-92E9-FC0169B7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89383-BBAC-5B55-61D2-45E2EE8C5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B879-49FF-8B50-3742-1036442D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9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8FB5-2486-A69C-7D8D-AB2E5059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3FB2-368C-C127-649E-5C2BC23DE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D1EEA-49BA-E773-4275-67F255019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F320D-F843-1E3B-1B60-BA139455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E72BE-CA63-DE67-E90F-279C0C0C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FA602-E0B0-D535-0514-43AE1E2E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6DD9-F774-81E4-1CB7-4D0F310D5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BA8FC-818E-2678-BFF2-67C20204F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8E07D-4310-D226-3F2A-B4D424618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94695-0186-AF72-89AB-18186811C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EB596F-362E-D90F-5CDF-39A4CCB0BF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7060E-2784-6E33-9719-FA4F8E65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325CE9-D841-E68C-437D-D45F031F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5C222-53DB-FE1C-2B21-A63FB7D5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36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E25C-3DBC-721A-1961-7816B60F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799C0-556D-407E-16EA-3F2B66FF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952DF-2E61-2D98-BE92-7C57A1E1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D4595-F719-A540-DFC5-28245D61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4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0BFB6-74BB-C6E1-43C3-A1715903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F9EAB-ED1E-299F-808D-61E6FD97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7A512-6458-3CB7-4AE9-21AD2381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081D-2508-D44F-E1D1-E9B41048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2DC9-D853-7C07-1A74-153A99434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2A251-74AA-2665-BB70-C8920B003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64F5A-2D64-B593-F54E-C67DBA6D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C391D-E8D9-80D0-7125-C36BC4BD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BA62-AA59-995C-5F8F-C2F74590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9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9FD0-909D-3685-2041-6470CAB3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4095B-CEF7-FD06-2173-CD721FA8D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23EC8-7826-3454-6C5F-762C9D173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F3948-3956-480E-B4C8-056D9678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0676A-01A0-4F01-90D5-0F60D091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F335C-6BC4-BD3E-DA39-0A6ED0A0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8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AEFC30-3B9A-4DC8-A079-3B66665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0CC19-977B-3BFD-4D34-1ED9597B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C2B33-30CE-7283-A855-C1BEC8139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19D17-3E17-4EAA-8752-76059C67B9F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19DAC-04E6-5247-2DD0-AE4AB38F6A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3C2B5-805D-8255-B24E-7A8E0B885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92327-8FE1-4128-9740-A4B1DF8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0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6C54-2D25-2EF8-0343-FA49B4F02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343A40"/>
                </a:solidFill>
                <a:effectLst/>
                <a:latin typeface="Open Sans" panose="020B0606030504020204" pitchFamily="34" charset="0"/>
              </a:rPr>
              <a:t>2022-09-Front End Software Development</a:t>
            </a:r>
            <a:br>
              <a:rPr lang="en-US" b="1" i="0" dirty="0">
                <a:solidFill>
                  <a:srgbClr val="343A40"/>
                </a:solidFill>
                <a:effectLst/>
                <a:latin typeface="Open Sans" panose="020B0606030504020204" pitchFamily="34" charset="0"/>
              </a:rPr>
            </a:br>
            <a:br>
              <a:rPr lang="en-US" b="1" i="0" dirty="0">
                <a:solidFill>
                  <a:srgbClr val="343A40"/>
                </a:solidFill>
                <a:effectLst/>
                <a:latin typeface="Open Sans" panose="020B0606030504020204" pitchFamily="34" charset="0"/>
              </a:rPr>
            </a:br>
            <a:r>
              <a:rPr lang="en-US" b="1" i="0" dirty="0">
                <a:solidFill>
                  <a:srgbClr val="343A40"/>
                </a:solidFill>
                <a:effectLst/>
                <a:latin typeface="Open Sans" panose="020B0606030504020204" pitchFamily="34" charset="0"/>
              </a:rPr>
              <a:t>GitHub Installation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006AF-719B-28AA-F6C2-92F6F47179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Week 1 assignment</a:t>
            </a:r>
          </a:p>
          <a:p>
            <a:pPr algn="r"/>
            <a:r>
              <a:rPr lang="en-US" dirty="0"/>
              <a:t>Enrique Gasca, MBA @2022</a:t>
            </a:r>
          </a:p>
        </p:txBody>
      </p:sp>
    </p:spTree>
    <p:extLst>
      <p:ext uri="{BB962C8B-B14F-4D97-AF65-F5344CB8AC3E}">
        <p14:creationId xmlns:p14="http://schemas.microsoft.com/office/powerpoint/2010/main" val="2636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ACD3-0A65-40E3-E2F2-4241FED2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9E567-A81E-CF28-33CE-A24407B24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744A1-5D8A-4726-28AF-441AD4F7C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3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ACD3-0A65-40E3-E2F2-4241FED2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9E567-A81E-CF28-33CE-A24407B24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2EEA1-BA6C-7810-9586-5FB0A008E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66"/>
            <a:ext cx="12192000" cy="67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9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E723-F728-B823-5F16-7AD06DA6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4C5BD-D653-8F21-0E17-3A98F43BA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D961B-4A73-A9C7-386E-AC575683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09"/>
            <a:ext cx="12192000" cy="67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3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CA26-CC9A-9005-84AE-83BE743C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FB8D7-0115-217B-891C-BDE98A89C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579BA-B3CA-BE0B-D082-8E5BC52D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59" y="0"/>
            <a:ext cx="10839681" cy="685800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6D488CE4-50DB-3E1C-F045-0DB6EE4C67C4}"/>
              </a:ext>
            </a:extLst>
          </p:cNvPr>
          <p:cNvSpPr/>
          <p:nvPr/>
        </p:nvSpPr>
        <p:spPr>
          <a:xfrm>
            <a:off x="3529584" y="3429000"/>
            <a:ext cx="2862072" cy="201168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it is.</a:t>
            </a:r>
          </a:p>
        </p:txBody>
      </p:sp>
    </p:spTree>
    <p:extLst>
      <p:ext uri="{BB962C8B-B14F-4D97-AF65-F5344CB8AC3E}">
        <p14:creationId xmlns:p14="http://schemas.microsoft.com/office/powerpoint/2010/main" val="23531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40D6-FFEF-6ABF-6C68-DA564680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8588F-D8AF-C1DC-CCCF-B1C68DE57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C8D6B-BCF3-335D-8A19-80D12FE4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F14F835A-4BEF-C465-5689-D5A54B28787F}"/>
              </a:ext>
            </a:extLst>
          </p:cNvPr>
          <p:cNvSpPr/>
          <p:nvPr/>
        </p:nvSpPr>
        <p:spPr>
          <a:xfrm>
            <a:off x="2596896" y="4144454"/>
            <a:ext cx="3645408" cy="912177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work in this directory.</a:t>
            </a:r>
          </a:p>
          <a:p>
            <a:pPr algn="ctr"/>
            <a:r>
              <a:rPr lang="en-US" dirty="0"/>
              <a:t>Key in: cd </a:t>
            </a:r>
            <a:r>
              <a:rPr lang="en-US" dirty="0" err="1"/>
              <a:t>Promineo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5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07D8-5293-D1B5-366F-5F28CBBF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2BFB-237B-0F36-B0AF-519C374A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CBBAD-0FD7-E778-D6FC-0E762BFE4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E2274EDB-396F-6056-DB25-4634F26AE265}"/>
              </a:ext>
            </a:extLst>
          </p:cNvPr>
          <p:cNvSpPr/>
          <p:nvPr/>
        </p:nvSpPr>
        <p:spPr>
          <a:xfrm>
            <a:off x="2267712" y="4683951"/>
            <a:ext cx="3520440" cy="338328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will get this</a:t>
            </a:r>
          </a:p>
        </p:txBody>
      </p:sp>
    </p:spTree>
    <p:extLst>
      <p:ext uri="{BB962C8B-B14F-4D97-AF65-F5344CB8AC3E}">
        <p14:creationId xmlns:p14="http://schemas.microsoft.com/office/powerpoint/2010/main" val="341959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449F-32ED-A4CB-6FB6-9750D3FB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98DE5-50C9-619C-0297-EC5A9381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2014F-27F4-293E-D911-13BD4E98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697"/>
            <a:ext cx="12192000" cy="5584606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9C806841-196C-FB3D-A659-1A6250002342}"/>
              </a:ext>
            </a:extLst>
          </p:cNvPr>
          <p:cNvSpPr/>
          <p:nvPr/>
        </p:nvSpPr>
        <p:spPr>
          <a:xfrm>
            <a:off x="2039112" y="5713095"/>
            <a:ext cx="4416552" cy="779780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see what’s in this directory, </a:t>
            </a:r>
          </a:p>
          <a:p>
            <a:pPr algn="ctr"/>
            <a:r>
              <a:rPr lang="en-US" dirty="0"/>
              <a:t>Key in: </a:t>
            </a:r>
            <a:r>
              <a:rPr lang="en-US" dirty="0" err="1"/>
              <a:t>dir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4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693D-DC24-CF0E-559F-9D989E27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D362-0AE5-2350-2C8C-7578A08D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7DAB4-6ABB-DFF8-4C8C-1D463B0D0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E36A5E41-4DF2-6A71-F39A-6CBAC0AAC517}"/>
              </a:ext>
            </a:extLst>
          </p:cNvPr>
          <p:cNvSpPr/>
          <p:nvPr/>
        </p:nvSpPr>
        <p:spPr>
          <a:xfrm>
            <a:off x="3785616" y="5309998"/>
            <a:ext cx="4910328" cy="804989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will get this. There is a </a:t>
            </a:r>
            <a:r>
              <a:rPr lang="en-US" dirty="0" err="1"/>
              <a:t>Promineo</a:t>
            </a:r>
            <a:r>
              <a:rPr lang="en-US" dirty="0"/>
              <a:t> directory/folder but nothing is in there.</a:t>
            </a:r>
          </a:p>
        </p:txBody>
      </p:sp>
    </p:spTree>
    <p:extLst>
      <p:ext uri="{BB962C8B-B14F-4D97-AF65-F5344CB8AC3E}">
        <p14:creationId xmlns:p14="http://schemas.microsoft.com/office/powerpoint/2010/main" val="161418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3285D-AC07-CA9F-2A52-A66CA136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2038-8269-C474-E7F3-3E6E1235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C2BD-3860-CB59-237E-F733229A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BE42468A-4FD6-129B-CBF6-7A372CF25D4F}"/>
              </a:ext>
            </a:extLst>
          </p:cNvPr>
          <p:cNvSpPr/>
          <p:nvPr/>
        </p:nvSpPr>
        <p:spPr>
          <a:xfrm>
            <a:off x="6508514" y="5010913"/>
            <a:ext cx="4845286" cy="160934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4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file named README.md</a:t>
            </a:r>
          </a:p>
          <a:p>
            <a:pPr algn="ctr"/>
            <a:r>
              <a:rPr lang="en-US" dirty="0"/>
              <a:t>Key in: echo "# Week-01---CLI-Source-Control-and-Variables" &gt;&gt; README.md</a:t>
            </a:r>
          </a:p>
        </p:txBody>
      </p:sp>
    </p:spTree>
    <p:extLst>
      <p:ext uri="{BB962C8B-B14F-4D97-AF65-F5344CB8AC3E}">
        <p14:creationId xmlns:p14="http://schemas.microsoft.com/office/powerpoint/2010/main" val="262942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F5A1-A184-5A2D-0B5B-C13D712A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A4AB5-F89D-3405-25A3-17AA0FD81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304"/>
            <a:ext cx="12192000" cy="279539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5A414F-842D-35B9-D330-BE8A9C44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896" y="4386510"/>
            <a:ext cx="4197096" cy="754320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6400" dirty="0"/>
              <a:t>Done. To see where it is in the directory,</a:t>
            </a:r>
          </a:p>
          <a:p>
            <a:pPr marL="0" indent="0" algn="ctr">
              <a:buNone/>
            </a:pPr>
            <a:r>
              <a:rPr lang="en-US" sz="6400" dirty="0"/>
              <a:t>Key in: </a:t>
            </a:r>
            <a:r>
              <a:rPr lang="en-US" sz="6400" dirty="0" err="1"/>
              <a:t>dir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5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81E5-8BFD-A212-F3FC-FBA9B7F4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807E4-DAB7-FCCF-7EC3-3ADAD5D93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742CB-4728-39C8-0C6C-4D088405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9" y="0"/>
            <a:ext cx="1147540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F7E441-D341-8D54-DBB5-1A15B1C9DC7C}"/>
              </a:ext>
            </a:extLst>
          </p:cNvPr>
          <p:cNvSpPr/>
          <p:nvPr/>
        </p:nvSpPr>
        <p:spPr>
          <a:xfrm>
            <a:off x="350378" y="239282"/>
            <a:ext cx="11485547" cy="230737"/>
          </a:xfrm>
          <a:prstGeom prst="rect">
            <a:avLst/>
          </a:prstGeom>
          <a:solidFill>
            <a:srgbClr val="040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01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C6B7-EAB3-47AA-746E-B44AF268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BE61-4515-53D2-3C40-E1CA9B051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FD299-C68D-3B83-E57C-A237CF7B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D87A1B05-A057-B90F-EB34-2B4E01BB7B09}"/>
              </a:ext>
            </a:extLst>
          </p:cNvPr>
          <p:cNvSpPr/>
          <p:nvPr/>
        </p:nvSpPr>
        <p:spPr>
          <a:xfrm>
            <a:off x="4398264" y="3026505"/>
            <a:ext cx="4910328" cy="804989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is our README.md file in the folder.</a:t>
            </a:r>
          </a:p>
        </p:txBody>
      </p:sp>
    </p:spTree>
    <p:extLst>
      <p:ext uri="{BB962C8B-B14F-4D97-AF65-F5344CB8AC3E}">
        <p14:creationId xmlns:p14="http://schemas.microsoft.com/office/powerpoint/2010/main" val="4244017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0798-4A2C-BEED-26D1-EF4C098A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2E0C-D127-7FB5-C054-841312C18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7F6D6-C9B9-8ACF-BE6F-5DF81A06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98CE08-BE9B-800D-C3FD-1D340FBBB748}"/>
              </a:ext>
            </a:extLst>
          </p:cNvPr>
          <p:cNvSpPr txBox="1">
            <a:spLocks/>
          </p:cNvSpPr>
          <p:nvPr/>
        </p:nvSpPr>
        <p:spPr>
          <a:xfrm>
            <a:off x="2712720" y="3429000"/>
            <a:ext cx="5288280" cy="1085945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Now we need to initialize a data transfer from our </a:t>
            </a:r>
            <a:r>
              <a:rPr lang="en-US" sz="6400" dirty="0" err="1"/>
              <a:t>Promineo</a:t>
            </a:r>
            <a:r>
              <a:rPr lang="en-US" sz="6400" dirty="0"/>
              <a:t> folder on our hard drive to GitHub.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Key in: git </a:t>
            </a:r>
            <a:r>
              <a:rPr lang="en-US" sz="6400" dirty="0" err="1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3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161A-7B70-B6D5-F4F4-9109BFFC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75736-ACB9-2051-3662-EA5DCC40E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3EB0A-A6A4-2E67-23A0-EDA8DFEF9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FF9CEBC0-639D-F491-1C00-BD6E1CBF29FE}"/>
              </a:ext>
            </a:extLst>
          </p:cNvPr>
          <p:cNvSpPr/>
          <p:nvPr/>
        </p:nvSpPr>
        <p:spPr>
          <a:xfrm>
            <a:off x="4818888" y="3684873"/>
            <a:ext cx="4910328" cy="804989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we are ready.</a:t>
            </a:r>
          </a:p>
        </p:txBody>
      </p:sp>
    </p:spTree>
    <p:extLst>
      <p:ext uri="{BB962C8B-B14F-4D97-AF65-F5344CB8AC3E}">
        <p14:creationId xmlns:p14="http://schemas.microsoft.com/office/powerpoint/2010/main" val="523046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8C0-16D8-F3B7-5B44-99E4AF07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DC3C7-1771-22E5-5FE6-C233C0E93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4EF14-5BF8-F84F-7025-86D343FE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BFC51-3A38-7342-65B0-30FD0B06FB96}"/>
              </a:ext>
            </a:extLst>
          </p:cNvPr>
          <p:cNvSpPr txBox="1">
            <a:spLocks/>
          </p:cNvSpPr>
          <p:nvPr/>
        </p:nvSpPr>
        <p:spPr>
          <a:xfrm>
            <a:off x="3243072" y="3803904"/>
            <a:ext cx="5288280" cy="1085945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We’re going to add our README.md file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Key in: git add README.md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*if we have more than while file to add we can use: git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A7A5-4903-91F9-7C07-3D67F254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525D-D3E1-89C2-9823-C83ACE4C9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66834-6123-2262-00DA-51BCF262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8E7E5B22-1AF0-82F5-04DD-FA4E668E545B}"/>
              </a:ext>
            </a:extLst>
          </p:cNvPr>
          <p:cNvSpPr/>
          <p:nvPr/>
        </p:nvSpPr>
        <p:spPr>
          <a:xfrm>
            <a:off x="2395728" y="4169505"/>
            <a:ext cx="5660136" cy="841407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previous action has prepared the file. Now we want to make sure it’s ready for transfer</a:t>
            </a:r>
          </a:p>
        </p:txBody>
      </p:sp>
    </p:spTree>
    <p:extLst>
      <p:ext uri="{BB962C8B-B14F-4D97-AF65-F5344CB8AC3E}">
        <p14:creationId xmlns:p14="http://schemas.microsoft.com/office/powerpoint/2010/main" val="14938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AAC6-0A32-CAF3-2250-48009A00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2DDF-700A-05FD-C0F4-FAAA19E5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9A8DE-F40D-2405-BAF9-EA64E53C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0A641-3C08-0D6E-4BFD-E05B99D2E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45" b="-6446"/>
          <a:stretch/>
        </p:blipFill>
        <p:spPr>
          <a:xfrm>
            <a:off x="706446" y="4513308"/>
            <a:ext cx="10284642" cy="23242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5A6A6-954C-FDE1-5C5A-A2C53BBA9AFE}"/>
              </a:ext>
            </a:extLst>
          </p:cNvPr>
          <p:cNvSpPr txBox="1">
            <a:spLocks/>
          </p:cNvSpPr>
          <p:nvPr/>
        </p:nvSpPr>
        <p:spPr>
          <a:xfrm>
            <a:off x="3204627" y="4336914"/>
            <a:ext cx="5288280" cy="585216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Key in: git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86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230F-8E35-A1C1-2272-EA4CD563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9F7CB-6853-39B1-962A-0D8CAFD8A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AB881-11D5-7C81-FA8F-07F48950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EC5815F6-0BA5-7620-8C58-3C0DFE5FCBEF}"/>
              </a:ext>
            </a:extLst>
          </p:cNvPr>
          <p:cNvSpPr/>
          <p:nvPr/>
        </p:nvSpPr>
        <p:spPr>
          <a:xfrm>
            <a:off x="3813048" y="5470493"/>
            <a:ext cx="5660136" cy="841407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README.md file is prepared to be committed. We need to push it to Git Hub</a:t>
            </a:r>
          </a:p>
        </p:txBody>
      </p:sp>
    </p:spTree>
    <p:extLst>
      <p:ext uri="{BB962C8B-B14F-4D97-AF65-F5344CB8AC3E}">
        <p14:creationId xmlns:p14="http://schemas.microsoft.com/office/powerpoint/2010/main" val="1680039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7E80-7A33-4C41-5E01-F0C4ACA8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0C3EE-BF5D-0A98-992E-424421124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C0CC4-52E1-C1A1-1225-5B788D12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5E0FE-0DDB-7F6A-6CEB-3208F4D6B05A}"/>
              </a:ext>
            </a:extLst>
          </p:cNvPr>
          <p:cNvSpPr txBox="1">
            <a:spLocks/>
          </p:cNvSpPr>
          <p:nvPr/>
        </p:nvSpPr>
        <p:spPr>
          <a:xfrm>
            <a:off x="3886200" y="5793216"/>
            <a:ext cx="5157216" cy="1037368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We need to give the command and we want to describe what to tell the team what we transferred over.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Key in: git commit –m “first commit”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61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A7E7-E173-33D8-A691-3D62AF5C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1A4CC-C82E-B5C5-E9A3-C97446168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D53BA-7679-ED20-006F-779BAE1F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514E7BAD-85E6-A806-4144-F2D61104E0ED}"/>
              </a:ext>
            </a:extLst>
          </p:cNvPr>
          <p:cNvSpPr/>
          <p:nvPr/>
        </p:nvSpPr>
        <p:spPr>
          <a:xfrm>
            <a:off x="4206240" y="1690688"/>
            <a:ext cx="5660136" cy="841407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README.md file is committed.</a:t>
            </a:r>
          </a:p>
        </p:txBody>
      </p:sp>
    </p:spTree>
    <p:extLst>
      <p:ext uri="{BB962C8B-B14F-4D97-AF65-F5344CB8AC3E}">
        <p14:creationId xmlns:p14="http://schemas.microsoft.com/office/powerpoint/2010/main" val="213229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A103-E02B-7C76-F3D2-E9A73E7A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CBC19-D1CA-50AB-B5B6-B95340D4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BCD9F-B42B-B500-74A0-176279EA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6" y="0"/>
            <a:ext cx="10779107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D017E-EC1C-1184-3B62-FF6276565E22}"/>
              </a:ext>
            </a:extLst>
          </p:cNvPr>
          <p:cNvSpPr txBox="1">
            <a:spLocks/>
          </p:cNvSpPr>
          <p:nvPr/>
        </p:nvSpPr>
        <p:spPr>
          <a:xfrm>
            <a:off x="3374136" y="2055813"/>
            <a:ext cx="5157216" cy="1037368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Let’s tell our computer that it needs to go into the main branch.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Key in: git branch –M main”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5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2942-8F84-A992-BCC9-2058905F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6945-E4F8-66D2-13D5-2F2A77889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871E1-7941-878D-AF80-A0A09C11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9" y="0"/>
            <a:ext cx="1185308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D14E20-C2B3-24CB-18CA-FDC09D41D85D}"/>
              </a:ext>
            </a:extLst>
          </p:cNvPr>
          <p:cNvSpPr/>
          <p:nvPr/>
        </p:nvSpPr>
        <p:spPr>
          <a:xfrm>
            <a:off x="169459" y="249756"/>
            <a:ext cx="11853081" cy="230737"/>
          </a:xfrm>
          <a:prstGeom prst="rect">
            <a:avLst/>
          </a:prstGeom>
          <a:solidFill>
            <a:srgbClr val="040D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5A8381-ECFA-2C6D-A12B-D81BCA28939F}"/>
              </a:ext>
            </a:extLst>
          </p:cNvPr>
          <p:cNvSpPr/>
          <p:nvPr/>
        </p:nvSpPr>
        <p:spPr>
          <a:xfrm>
            <a:off x="10499933" y="-15372"/>
            <a:ext cx="1692067" cy="230737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8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60AD-0FBF-6BC6-8D9B-34AC1F87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0334E-06D5-7595-21B8-101E937C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AF89E-B8BD-7B5D-5248-A62422750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86"/>
          <a:stretch/>
        </p:blipFill>
        <p:spPr>
          <a:xfrm>
            <a:off x="838200" y="63940"/>
            <a:ext cx="10779107" cy="3930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C478E7-9230-C045-D691-053569275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44" b="37802"/>
          <a:stretch/>
        </p:blipFill>
        <p:spPr>
          <a:xfrm>
            <a:off x="838200" y="3945909"/>
            <a:ext cx="10779107" cy="367173"/>
          </a:xfrm>
          <a:prstGeom prst="rect">
            <a:avLst/>
          </a:prstGeom>
        </p:spPr>
      </p:pic>
      <p:sp>
        <p:nvSpPr>
          <p:cNvPr id="12" name="Callout: Up Arrow 11">
            <a:extLst>
              <a:ext uri="{FF2B5EF4-FFF2-40B4-BE49-F238E27FC236}">
                <a16:creationId xmlns:a16="http://schemas.microsoft.com/office/drawing/2014/main" id="{DC958035-DAE8-DF02-667D-1A412B63D24D}"/>
              </a:ext>
            </a:extLst>
          </p:cNvPr>
          <p:cNvSpPr/>
          <p:nvPr/>
        </p:nvSpPr>
        <p:spPr>
          <a:xfrm>
            <a:off x="1148482" y="4313082"/>
            <a:ext cx="9895035" cy="1863881"/>
          </a:xfrm>
          <a:prstGeom prst="up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Let’s tell our computer what folder to put it in Git Hub.</a:t>
            </a:r>
          </a:p>
          <a:p>
            <a:pPr algn="ctr"/>
            <a:r>
              <a:rPr lang="en-US" dirty="0"/>
              <a:t>Key in: git remote add origin https://github.com/enriquegasca/Week-01---CLI-Source-Control-and-Variables.git </a:t>
            </a:r>
          </a:p>
          <a:p>
            <a:pPr algn="ctr"/>
            <a:r>
              <a:rPr lang="en-US" dirty="0"/>
              <a:t> ”</a:t>
            </a:r>
          </a:p>
          <a:p>
            <a:pPr algn="ctr"/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C4ECC6A-FB23-FD00-6B31-721CB08CE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git remote add origin https://github.com/enriquegasca/Week-01---CLI-Source-Control-and-Variables.git</a:t>
            </a: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82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0B71-181C-45D9-F764-CA366732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8F2E2-9C88-00C2-D9CB-044390371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00"/>
          <a:stretch/>
        </p:blipFill>
        <p:spPr>
          <a:xfrm>
            <a:off x="704850" y="0"/>
            <a:ext cx="10782300" cy="441655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B1A4F-A83A-A83F-FCE3-3D89EE5AA5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898648" y="3941064"/>
            <a:ext cx="6394704" cy="758951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It’s prepped. Now let’s push it.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400" dirty="0"/>
              <a:t>Key in: 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1738491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0B71-181C-45D9-F764-CA366732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CABE-C1E2-681A-37BF-4972B7854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8F2E2-9C88-00C2-D9CB-044390371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0"/>
            <a:ext cx="10782300" cy="6858000"/>
          </a:xfrm>
          <a:prstGeom prst="rect">
            <a:avLst/>
          </a:prstGeom>
        </p:spPr>
      </p:pic>
      <p:sp>
        <p:nvSpPr>
          <p:cNvPr id="4" name="Callout: Left Arrow 3">
            <a:extLst>
              <a:ext uri="{FF2B5EF4-FFF2-40B4-BE49-F238E27FC236}">
                <a16:creationId xmlns:a16="http://schemas.microsoft.com/office/drawing/2014/main" id="{3E0B9CAC-B1CE-289B-C5EC-84E27E1F4CFE}"/>
              </a:ext>
            </a:extLst>
          </p:cNvPr>
          <p:cNvSpPr/>
          <p:nvPr/>
        </p:nvSpPr>
        <p:spPr>
          <a:xfrm>
            <a:off x="5449824" y="4479608"/>
            <a:ext cx="5660136" cy="841407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127097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A3C5-35B9-7D4D-8B35-8CE6B67A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649AF-0B5B-EE7D-C8BC-D384996DD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FD0EA-D4D7-C8E2-E8FC-BF280892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09"/>
            <a:ext cx="12192000" cy="6546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ADFFC4-00CC-4509-112B-847C2C09152F}"/>
              </a:ext>
            </a:extLst>
          </p:cNvPr>
          <p:cNvSpPr/>
          <p:nvPr/>
        </p:nvSpPr>
        <p:spPr>
          <a:xfrm>
            <a:off x="749808" y="749808"/>
            <a:ext cx="11442192" cy="192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A1156-DDF0-4CC3-17F8-BBA16A91689D}"/>
              </a:ext>
            </a:extLst>
          </p:cNvPr>
          <p:cNvSpPr/>
          <p:nvPr/>
        </p:nvSpPr>
        <p:spPr>
          <a:xfrm>
            <a:off x="9482328" y="448056"/>
            <a:ext cx="2121408" cy="3017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DE8159AE-5259-2032-3667-9532C9013849}"/>
              </a:ext>
            </a:extLst>
          </p:cNvPr>
          <p:cNvSpPr/>
          <p:nvPr/>
        </p:nvSpPr>
        <p:spPr>
          <a:xfrm>
            <a:off x="7840980" y="3159887"/>
            <a:ext cx="3282696" cy="841407"/>
          </a:xfrm>
          <a:prstGeom prst="leftArrowCallout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it is!</a:t>
            </a:r>
          </a:p>
        </p:txBody>
      </p:sp>
    </p:spTree>
    <p:extLst>
      <p:ext uri="{BB962C8B-B14F-4D97-AF65-F5344CB8AC3E}">
        <p14:creationId xmlns:p14="http://schemas.microsoft.com/office/powerpoint/2010/main" val="3001985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C972-0AA8-8C1A-C7AD-D183F133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49F06-D6CC-49CF-D851-50F1C94D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8DE46-2046-93A2-5FFB-B06FF0899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33"/>
          <a:stretch/>
        </p:blipFill>
        <p:spPr>
          <a:xfrm>
            <a:off x="706446" y="801497"/>
            <a:ext cx="10779107" cy="2048256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D9EB6C24-6FC7-0C64-463E-10C8F158D3AC}"/>
              </a:ext>
            </a:extLst>
          </p:cNvPr>
          <p:cNvSpPr/>
          <p:nvPr/>
        </p:nvSpPr>
        <p:spPr>
          <a:xfrm>
            <a:off x="6272784" y="960120"/>
            <a:ext cx="3785616" cy="1655064"/>
          </a:xfrm>
          <a:prstGeom prst="left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three more files in my computer’s </a:t>
            </a:r>
            <a:r>
              <a:rPr lang="en-US" dirty="0" err="1"/>
              <a:t>Promineo</a:t>
            </a:r>
            <a:r>
              <a:rPr lang="en-US" dirty="0"/>
              <a:t> folder that need to be committed to Git Hub.</a:t>
            </a:r>
          </a:p>
        </p:txBody>
      </p:sp>
    </p:spTree>
    <p:extLst>
      <p:ext uri="{BB962C8B-B14F-4D97-AF65-F5344CB8AC3E}">
        <p14:creationId xmlns:p14="http://schemas.microsoft.com/office/powerpoint/2010/main" val="1736246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C159-BC8B-1579-48D6-07D42BE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BE591-52E1-B16D-B16E-DA47F35A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F4F6D-B3B3-5E27-788C-0B6B75FA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480"/>
            <a:ext cx="12192000" cy="56010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400845-6444-0E35-8613-483E026FB9EA}"/>
              </a:ext>
            </a:extLst>
          </p:cNvPr>
          <p:cNvSpPr/>
          <p:nvPr/>
        </p:nvSpPr>
        <p:spPr>
          <a:xfrm>
            <a:off x="119641" y="1375873"/>
            <a:ext cx="1803163" cy="760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-Up 6">
            <a:extLst>
              <a:ext uri="{FF2B5EF4-FFF2-40B4-BE49-F238E27FC236}">
                <a16:creationId xmlns:a16="http://schemas.microsoft.com/office/drawing/2014/main" id="{BB6AD75B-6E3B-48CF-311F-6ED3ED061691}"/>
              </a:ext>
            </a:extLst>
          </p:cNvPr>
          <p:cNvSpPr/>
          <p:nvPr/>
        </p:nvSpPr>
        <p:spPr>
          <a:xfrm rot="16200000">
            <a:off x="1304125" y="1400261"/>
            <a:ext cx="2873523" cy="1183952"/>
          </a:xfrm>
          <a:prstGeom prst="leftUpArrow">
            <a:avLst/>
          </a:prstGeom>
          <a:solidFill>
            <a:srgbClr val="2DA44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113D3-2C29-8F83-D658-A98A275EF7A4}"/>
              </a:ext>
            </a:extLst>
          </p:cNvPr>
          <p:cNvSpPr txBox="1"/>
          <p:nvPr/>
        </p:nvSpPr>
        <p:spPr>
          <a:xfrm>
            <a:off x="3700329" y="1375873"/>
            <a:ext cx="239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either one</a:t>
            </a:r>
          </a:p>
        </p:txBody>
      </p:sp>
    </p:spTree>
    <p:extLst>
      <p:ext uri="{BB962C8B-B14F-4D97-AF65-F5344CB8AC3E}">
        <p14:creationId xmlns:p14="http://schemas.microsoft.com/office/powerpoint/2010/main" val="346404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D427-F142-C6B5-3555-E6BBAF1E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BCDB0-D639-448F-410A-7820E9188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3982E-DE10-F2BB-79B8-852F5A59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625"/>
            <a:ext cx="12192000" cy="6034750"/>
          </a:xfrm>
          <a:prstGeom prst="rect">
            <a:avLst/>
          </a:prstGeom>
          <a:solidFill>
            <a:srgbClr val="2DA44E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8F571-7852-9773-587B-5F780A95B90D}"/>
              </a:ext>
            </a:extLst>
          </p:cNvPr>
          <p:cNvSpPr txBox="1"/>
          <p:nvPr/>
        </p:nvSpPr>
        <p:spPr>
          <a:xfrm>
            <a:off x="4950691" y="1939637"/>
            <a:ext cx="1801455" cy="276999"/>
          </a:xfrm>
          <a:prstGeom prst="rect">
            <a:avLst/>
          </a:prstGeom>
          <a:solidFill>
            <a:srgbClr val="2DA44E"/>
          </a:solidFill>
          <a:ln>
            <a:solidFill>
              <a:srgbClr val="2DA44E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Insert your file name here</a:t>
            </a: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6AB77D75-676B-179C-F81D-8447461426A9}"/>
              </a:ext>
            </a:extLst>
          </p:cNvPr>
          <p:cNvSpPr/>
          <p:nvPr/>
        </p:nvSpPr>
        <p:spPr>
          <a:xfrm>
            <a:off x="1615154" y="4036688"/>
            <a:ext cx="2134431" cy="133636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touch any of these</a:t>
            </a:r>
          </a:p>
        </p:txBody>
      </p: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58F6632A-3C15-11D2-E11F-57587BFC5752}"/>
              </a:ext>
            </a:extLst>
          </p:cNvPr>
          <p:cNvSpPr/>
          <p:nvPr/>
        </p:nvSpPr>
        <p:spPr>
          <a:xfrm>
            <a:off x="1615153" y="2350041"/>
            <a:ext cx="2134431" cy="155171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“Public”</a:t>
            </a:r>
          </a:p>
        </p:txBody>
      </p:sp>
      <p:sp>
        <p:nvSpPr>
          <p:cNvPr id="12" name="Callout: Left Arrow 11">
            <a:extLst>
              <a:ext uri="{FF2B5EF4-FFF2-40B4-BE49-F238E27FC236}">
                <a16:creationId xmlns:a16="http://schemas.microsoft.com/office/drawing/2014/main" id="{D9071913-EB4F-D2D1-2C7A-F6299AD8A037}"/>
              </a:ext>
            </a:extLst>
          </p:cNvPr>
          <p:cNvSpPr/>
          <p:nvPr/>
        </p:nvSpPr>
        <p:spPr>
          <a:xfrm>
            <a:off x="4854367" y="5981594"/>
            <a:ext cx="1589518" cy="61019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B4A60-6688-864E-E9B6-0D568BA63698}"/>
              </a:ext>
            </a:extLst>
          </p:cNvPr>
          <p:cNvSpPr txBox="1"/>
          <p:nvPr/>
        </p:nvSpPr>
        <p:spPr>
          <a:xfrm>
            <a:off x="3908104" y="1947331"/>
            <a:ext cx="104258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YourUsername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BFB355-6FB9-B2C8-EE4C-CE464C633E87}"/>
              </a:ext>
            </a:extLst>
          </p:cNvPr>
          <p:cNvSpPr txBox="1"/>
          <p:nvPr/>
        </p:nvSpPr>
        <p:spPr>
          <a:xfrm>
            <a:off x="3818306" y="2621024"/>
            <a:ext cx="104258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20935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C7F9-7ADC-ED7F-D259-869000A8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A883-C5AD-9A61-3B9A-3E0C3B98D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4D0F5-B3C2-9FDE-966E-007A5F2692E7}"/>
              </a:ext>
            </a:extLst>
          </p:cNvPr>
          <p:cNvSpPr txBox="1"/>
          <p:nvPr/>
        </p:nvSpPr>
        <p:spPr>
          <a:xfrm>
            <a:off x="4272897" y="1996541"/>
            <a:ext cx="57000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https://github.com/yourusername/Week-01---CLI-Source-Control-and-Variables.git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25A3B-B00E-3D2E-1140-D755E24EAE70}"/>
              </a:ext>
            </a:extLst>
          </p:cNvPr>
          <p:cNvSpPr txBox="1"/>
          <p:nvPr/>
        </p:nvSpPr>
        <p:spPr>
          <a:xfrm>
            <a:off x="3463895" y="3534677"/>
            <a:ext cx="526420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https://github.com/yourusername/week1Assignment.git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9B3F4-4DD3-8B7D-EF9D-33AB4A4606BF}"/>
              </a:ext>
            </a:extLst>
          </p:cNvPr>
          <p:cNvSpPr txBox="1"/>
          <p:nvPr/>
        </p:nvSpPr>
        <p:spPr>
          <a:xfrm>
            <a:off x="3463894" y="4476739"/>
            <a:ext cx="526420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https://github.com/yourusername/week1Assignment.git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EF67FA-8778-0EF3-DEBB-314D10CA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65"/>
            <a:ext cx="12192000" cy="55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2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C159-BC8B-1579-48D6-07D42BE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BE591-52E1-B16D-B16E-DA47F35A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29A76-687B-58DB-E57A-B7807FC1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09"/>
            <a:ext cx="12192000" cy="59719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A518F2-D065-CF11-FAE8-087C6CE975C7}"/>
              </a:ext>
            </a:extLst>
          </p:cNvPr>
          <p:cNvSpPr/>
          <p:nvPr/>
        </p:nvSpPr>
        <p:spPr>
          <a:xfrm>
            <a:off x="65520" y="1518174"/>
            <a:ext cx="1828800" cy="1044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1CE21F-0828-C236-4506-31CA66F4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7" y="1587598"/>
            <a:ext cx="1701223" cy="27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65FC-6B0F-E581-99BB-3BFD6E84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930EF-E52F-C1DA-1221-DD75F370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CC03A-7C1B-57FB-6119-F3D0BF85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95262"/>
            <a:ext cx="7448550" cy="6467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9A08C0-F1BB-0FA9-E596-380DFF9ACEE8}"/>
              </a:ext>
            </a:extLst>
          </p:cNvPr>
          <p:cNvSpPr/>
          <p:nvPr/>
        </p:nvSpPr>
        <p:spPr>
          <a:xfrm>
            <a:off x="7453745" y="267855"/>
            <a:ext cx="2309091" cy="413182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A4A"/>
              </a:solidFill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0160D33-CB41-A60B-945A-EDCC56E49042}"/>
              </a:ext>
            </a:extLst>
          </p:cNvPr>
          <p:cNvSpPr/>
          <p:nvPr/>
        </p:nvSpPr>
        <p:spPr>
          <a:xfrm>
            <a:off x="4836920" y="5999148"/>
            <a:ext cx="1743342" cy="393106"/>
          </a:xfrm>
          <a:prstGeom prst="borderCallout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CMD</a:t>
            </a:r>
          </a:p>
        </p:txBody>
      </p:sp>
    </p:spTree>
    <p:extLst>
      <p:ext uri="{BB962C8B-B14F-4D97-AF65-F5344CB8AC3E}">
        <p14:creationId xmlns:p14="http://schemas.microsoft.com/office/powerpoint/2010/main" val="334545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329FF-670A-611D-47D8-78F3A37A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64C74-A0D1-4F6C-713A-F9EBBD06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63FAB-1B76-7B14-17FD-02163AF4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223837"/>
            <a:ext cx="7515225" cy="6410325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45043F53-F84C-29B1-EC24-94E158F0F0B5}"/>
              </a:ext>
            </a:extLst>
          </p:cNvPr>
          <p:cNvSpPr/>
          <p:nvPr/>
        </p:nvSpPr>
        <p:spPr>
          <a:xfrm>
            <a:off x="6897146" y="2669741"/>
            <a:ext cx="1930659" cy="221673"/>
          </a:xfrm>
          <a:prstGeom prst="lef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3990132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448</Words>
  <Application>Microsoft Office PowerPoint</Application>
  <PresentationFormat>Widescreen</PresentationFormat>
  <Paragraphs>55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Open Sans</vt:lpstr>
      <vt:lpstr>ui-monospace</vt:lpstr>
      <vt:lpstr>Office Theme</vt:lpstr>
      <vt:lpstr>2022-09-Front End Software Development  GitHub Installation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2022-09-Front End Software Development  GitHub Installation</dc:title>
  <dc:creator>Enrique Gasca</dc:creator>
  <cp:lastModifiedBy>Enrique Gasca</cp:lastModifiedBy>
  <cp:revision>5</cp:revision>
  <dcterms:created xsi:type="dcterms:W3CDTF">2022-10-07T16:29:18Z</dcterms:created>
  <dcterms:modified xsi:type="dcterms:W3CDTF">2022-10-08T00:35:49Z</dcterms:modified>
</cp:coreProperties>
</file>